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92" r:id="rId7"/>
    <p:sldId id="293" r:id="rId8"/>
    <p:sldId id="294" r:id="rId9"/>
    <p:sldId id="299" r:id="rId10"/>
    <p:sldId id="300" r:id="rId11"/>
    <p:sldId id="301" r:id="rId12"/>
    <p:sldId id="302" r:id="rId13"/>
    <p:sldId id="30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A75D-057F-4D6A-8B56-237DDCA74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BC6837-4370-44C9-9895-B6444B3232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7B52B8-FFEA-4969-A144-041981114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24FEB-D446-4BCB-8230-7605782C6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7C39D-21C4-42D2-A14F-906499F5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6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ECF3B-8E0B-46F9-B0B1-CA7679C52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38C12D-F928-47D1-8BCE-8F780BA38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D90C-B01F-41C2-A38D-06C19878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17073-B95D-441E-9D80-B238690B4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DD80F-EBB7-4B98-8C74-6FB7FCDA1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17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93DF27-E3B4-4803-8999-9215C795D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90C03-E60D-4B24-8878-CB03F4C60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47E751-4CE9-4CE5-98A3-7C6C957D1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02A57-86FE-45DF-B353-3AA9B8055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8D01D-55B0-4DFC-AD03-61314531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0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F49F-23AD-4F9C-B619-0639B917A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AC7-3702-4DFB-B3AA-5C26CE6DF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4D290-2BA8-4C66-9414-5240ED6A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0567E-9746-48E4-ADEA-69EFFEBB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C251-188C-4B23-8D21-02D600BB6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8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5C740-3BAD-4D52-BE54-7869AF3C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AA57F-8E11-469D-BDDD-CBD780D5E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423B3-2610-423C-9954-594FB638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E76BC-74F7-4082-BB0D-0F84623BA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9BD1-EAAB-48DD-B0E5-50EF39837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7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A324-3207-4D50-A562-E2600124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91CEF-54C9-407A-94E3-CEBE07BEC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A317D-4147-4A56-B682-B71F4D905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BAD7E-B27B-4F8A-A9E5-30D25BD65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37D67-7443-4BAB-A875-C870A5AA1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1E931-6CBB-4A1C-9C15-B1E2EDC53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7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05B3-A259-49D5-9D4C-B844C52B2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6264A0-CACD-41E3-A174-880D218AA5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17C0C-3F26-4F08-BCF4-DAFCF223C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7C40F9-FA4C-46BC-9002-07D6F49F1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A3E10E-8E04-42F5-8502-519358452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AF757B-3721-440F-AFA9-81555325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B6E67F-2D51-4352-A7F3-533A18F2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1AF49-F1B2-4D04-BFCC-B6F430CBB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B1F77-C434-4AFD-9B7A-2AD849656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0797F5-032F-4F6A-8BE0-C4C81FA97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825EF-D1A0-441C-BD49-95EACE2A7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BEFA2-9A47-4401-9747-1633B02E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DDD52-A8C8-47F5-88A1-12DC8FEC8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BC0D1-7A2E-46A8-A4DA-B8AB85FD1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6408C2-AB04-4B16-8B3C-3411DB2E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3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DC7F0-9D28-437F-90F6-CF94EA4D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0D493-3CE8-45FD-BEE3-DDCBDE761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21EA00-F3C0-45F8-82F4-608DD87F0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A7E9B-9EAE-48EA-95BE-96A4C7FD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EF42BA-3B8D-492E-A61C-E1EFE26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1B2EF8-096F-46E5-BED5-03E5DFCBF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0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8149-23AE-44FF-8B8B-BCF69C15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E150B3-DBF3-4B3C-AD55-FE1F5A6F62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048A8-9F9A-4B15-94FA-5EEA8713A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E02990-8839-4C0C-BB71-6ABAA7D9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F24F83-F47C-4F9E-9E8D-41440F8A3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D8DC1-5E1B-4352-AFE5-BDDB64318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12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4D8D6-E4CA-4F6B-BFA9-A1F654DD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CBF0F-CFE2-4438-B6BC-12C201BA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65D75-8A7D-4417-926E-FAF95E657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D0AB4-D98E-4A4A-B233-E9699156C812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911A-AFC4-4CA4-BD22-8A2EF9045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A1EC-968F-4798-8ED9-5478BDF96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957ED-DA4B-456E-9CBC-753AFCE78F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2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HAN\Downloads\Zain_Bhikha_-_05_A_Way_Of_Life.mp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931" y="3481760"/>
            <a:ext cx="6380348" cy="86142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solidFill>
                  <a:srgbClr val="9EF4BF"/>
                </a:solidFill>
                <a:latin typeface="18 Khebrat Musamim" pitchFamily="50" charset="0"/>
                <a:cs typeface="18 Khebrat Musamim" pitchFamily="50" charset="0"/>
              </a:rPr>
              <a:t>Fun time in Islam</a:t>
            </a:r>
          </a:p>
        </p:txBody>
      </p:sp>
      <p:pic>
        <p:nvPicPr>
          <p:cNvPr id="6" name="Zain_Bhikha_-_05_A_Way_Of_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34994" y="418070"/>
            <a:ext cx="3048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61F86-B23E-430C-A79C-4CDE15BF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65D9D-E260-4427-9F7A-F2E1B5E3492F}"/>
              </a:ext>
            </a:extLst>
          </p:cNvPr>
          <p:cNvSpPr txBox="1"/>
          <p:nvPr/>
        </p:nvSpPr>
        <p:spPr>
          <a:xfrm>
            <a:off x="6988206" y="1828454"/>
            <a:ext cx="277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rlow Medium" panose="00000600000000000000" pitchFamily="2" charset="0"/>
              </a:rPr>
              <a:t>YOUTH</a:t>
            </a:r>
          </a:p>
        </p:txBody>
      </p:sp>
    </p:spTree>
    <p:extLst>
      <p:ext uri="{BB962C8B-B14F-4D97-AF65-F5344CB8AC3E}">
        <p14:creationId xmlns:p14="http://schemas.microsoft.com/office/powerpoint/2010/main" val="406537678"/>
      </p:ext>
    </p:extLst>
  </p:cSld>
  <p:clrMapOvr>
    <a:masterClrMapping/>
  </p:clrMapOvr>
  <p:transition advTm="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BCD686-B50E-4478-8765-83E55F4D1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86B42C1-CA76-409C-93E2-C151BC3AA5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109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5CE4C4-3CCA-42EC-8A74-00ECC4E3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5813FEC-4303-4CD4-9008-42A433ADD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9D88D1D-1985-4EA2-8428-CF75BA5C0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220096F-0E2E-4B42-9206-1F44DA8F8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2355EDA5-6448-42D7-8BD0-A92189BAB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640E409-5C6F-441A-BA58-01D30CD15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2443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2E696-8939-4C95-A22A-F44A7DD5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5D3573-4038-4944-A284-CFFDA7C9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8127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2443307"/>
            <a:ext cx="10515600" cy="1325563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002060"/>
                </a:solidFill>
              </a:rPr>
              <a:t>So…</a:t>
            </a:r>
          </a:p>
        </p:txBody>
      </p:sp>
      <p:pic>
        <p:nvPicPr>
          <p:cNvPr id="5" name="Content Placeholder 4" descr="minimal-desktop-wallpaper-have-fun-blac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1090"/>
          </a:xfrm>
        </p:spPr>
      </p:pic>
      <p:pic>
        <p:nvPicPr>
          <p:cNvPr id="6" name="Picture 5" descr="2000px-Smiley_head_happy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5350">
            <a:off x="965883" y="736013"/>
            <a:ext cx="3285005" cy="3263652"/>
          </a:xfrm>
          <a:prstGeom prst="rect">
            <a:avLst/>
          </a:prstGeom>
        </p:spPr>
      </p:pic>
    </p:spTree>
  </p:cSld>
  <p:clrMapOvr>
    <a:masterClrMapping/>
  </p:clrMapOvr>
  <p:transition advTm="1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463F8-CF91-4167-8B4D-2060E703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8206C1-EC01-45E6-BCD6-871A2473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0701"/>
      </p:ext>
    </p:extLst>
  </p:cSld>
  <p:clrMapOvr>
    <a:masterClrMapping/>
  </p:clrMapOvr>
  <p:transition advTm="1400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995D2-1103-4BB3-9529-FD898BBB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6A6642-5BCF-499C-85D4-CE841F2C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6215"/>
      </p:ext>
    </p:extLst>
  </p:cSld>
  <p:clrMapOvr>
    <a:masterClrMapping/>
  </p:clrMapOvr>
  <p:transition advTm="15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E5CE3-AEC4-47FB-929D-8537D833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4557"/>
      </p:ext>
    </p:extLst>
  </p:cSld>
  <p:clrMapOvr>
    <a:masterClrMapping/>
  </p:clrMapOvr>
  <p:transition advTm="1603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7D00EB-CB1E-4A8B-9AD9-4B4AD534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8088"/>
      </p:ext>
    </p:extLst>
  </p:cSld>
  <p:clrMapOvr>
    <a:masterClrMapping/>
  </p:clrMapOvr>
  <p:transition advTm="1297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07715370985942240youth_activiti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1839" y="1884011"/>
            <a:ext cx="10420034" cy="4229551"/>
          </a:xfrm>
          <a:effectLst>
            <a:softEdge rad="635000"/>
          </a:effectLst>
        </p:spPr>
      </p:pic>
      <p:pic>
        <p:nvPicPr>
          <p:cNvPr id="5" name="Picture 4" descr="images (1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6010" y="1793488"/>
            <a:ext cx="2740527" cy="2740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0037F-8DD1-41B1-B074-267EA6384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21EF347-DEF2-415D-B0D9-143560815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17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F76EB8-45FD-42E9-B192-F5E8E6F2E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EB7252-34C4-438C-A211-307E23B63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FE90DF-9E4E-4D2D-AC31-02EFDB40B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723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0E3EA5B-5FF4-473E-B5E0-E240937AFF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A0BF43C4-F7EB-454B-8F37-7A6D5865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861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0A2848-645E-4A04-B39B-E9516D1B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4E0A2B43-6EE4-4D05-804F-16A5BCED9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D95A281-1137-4FB8-9209-960A5742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1576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Widescreen</PresentationFormat>
  <Paragraphs>3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18 Khebrat Musamim</vt:lpstr>
      <vt:lpstr>Arial</vt:lpstr>
      <vt:lpstr>Barlow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</cp:revision>
  <dcterms:created xsi:type="dcterms:W3CDTF">2022-03-14T06:03:09Z</dcterms:created>
  <dcterms:modified xsi:type="dcterms:W3CDTF">2022-03-14T06:05:35Z</dcterms:modified>
</cp:coreProperties>
</file>